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61" r:id="rId4"/>
    <p:sldId id="263" r:id="rId5"/>
    <p:sldId id="262" r:id="rId6"/>
    <p:sldId id="285" r:id="rId7"/>
    <p:sldId id="265" r:id="rId8"/>
    <p:sldId id="282" r:id="rId9"/>
    <p:sldId id="281" r:id="rId10"/>
    <p:sldId id="286" r:id="rId11"/>
    <p:sldId id="307" r:id="rId12"/>
    <p:sldId id="270" r:id="rId13"/>
    <p:sldId id="284" r:id="rId14"/>
    <p:sldId id="264" r:id="rId15"/>
    <p:sldId id="287" r:id="rId16"/>
    <p:sldId id="271" r:id="rId17"/>
    <p:sldId id="276" r:id="rId18"/>
    <p:sldId id="295" r:id="rId19"/>
    <p:sldId id="277" r:id="rId20"/>
    <p:sldId id="291" r:id="rId21"/>
    <p:sldId id="275" r:id="rId22"/>
    <p:sldId id="288" r:id="rId23"/>
    <p:sldId id="289" r:id="rId24"/>
    <p:sldId id="298" r:id="rId25"/>
    <p:sldId id="308" r:id="rId26"/>
    <p:sldId id="279" r:id="rId27"/>
    <p:sldId id="292" r:id="rId28"/>
    <p:sldId id="280" r:id="rId29"/>
    <p:sldId id="293" r:id="rId30"/>
    <p:sldId id="306" r:id="rId31"/>
    <p:sldId id="294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A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3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0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2663-AFDC-44D9-8EB6-7EADABADC3E0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F8FC-292A-4330-9E3F-3A114E44A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13" y="268217"/>
            <a:ext cx="9465972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25558" y="1313631"/>
            <a:ext cx="814088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Africa’s</a:t>
            </a:r>
          </a:p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Environmental</a:t>
            </a:r>
          </a:p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Issues</a:t>
            </a:r>
            <a:endParaRPr lang="en-US" sz="8000" cap="none" spc="0" dirty="0">
              <a:ln w="10160">
                <a:solidFill>
                  <a:srgbClr val="94A431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414" y="5099283"/>
            <a:ext cx="669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Pollution &amp; Unequal Distribution of Water, Deforestation, &amp; Desertification</a:t>
            </a: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0" y="254000"/>
            <a:ext cx="6191250" cy="4124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50" y="2326799"/>
            <a:ext cx="5161027" cy="4206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8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095" y="194643"/>
            <a:ext cx="8549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Water Pollution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countries in Africa do not have enough clean water, even the ones that have large rivers.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 countries have the problem of increasing pollution from factories and contamination from animals &amp; human waste.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Overpopulation and poor sanitation regulations have made life along Africa’s water sources difficult.</a:t>
            </a:r>
          </a:p>
          <a:p>
            <a:pPr lvl="1">
              <a:defRPr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Clean water is needed for basic health and sanitation.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Lack of clean water to wash with increases the frequency of skin and eye infections.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who are not able to have access to clean water are at risk for many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water-borne diseases that spread by parasites living in standing water.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68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100" y="194643"/>
            <a:ext cx="8549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Water Pollution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in Africa have tried to improve their economies by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building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factories. </a:t>
            </a: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Oftentimes, government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officials ignore the industrial wastes that are bring flushed into rivers and streams as long as the factories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are profitable. 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2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6" y="685800"/>
            <a:ext cx="6501008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7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/>
        </p:blipFill>
        <p:spPr>
          <a:xfrm>
            <a:off x="6382041" y="272066"/>
            <a:ext cx="4865532" cy="6004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427" y="272066"/>
            <a:ext cx="4858041" cy="6004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4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44" y="685800"/>
            <a:ext cx="8070112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2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7" y="763073"/>
            <a:ext cx="9959786" cy="533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51889" y="2545814"/>
            <a:ext cx="84882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Desertification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1911" y="194643"/>
            <a:ext cx="84882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Desertification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Sahel is one part of Africa that is experiencing severe problems with desertification, the process of the desert expanding into areas that had formerly been farmland. </a:t>
            </a: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the land is overused, the soil becomes poor and powdery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winds coming from the Sahara gradually blow the dry topsoil away, leaving a barren and rocky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land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loses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its ability to hold water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7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987559"/>
            <a:ext cx="7874000" cy="4445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803526"/>
            <a:ext cx="3097048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2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008" y="194643"/>
            <a:ext cx="10088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A Growing Desert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majority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 the desertification is the result of the actions of people rather than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climate.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Desertification in Africa  is caused by: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Poor farming practices.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cutting down the trees that help hold the soil in place.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Animals being allowed to graze too heavily in an area and stripping all of the vegetation from the soil.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Draining the surface &amp; underground water for industrial &amp; home use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survival needs of the people living there are clear, but they are destroying major parts of their environment in the process.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 smtClean="0"/>
          </a:p>
          <a:p>
            <a:pPr fontAlgn="auto">
              <a:spcAft>
                <a:spcPts val="0"/>
              </a:spcAft>
              <a:defRPr/>
            </a:pPr>
            <a:endParaRPr lang="en-US" sz="1400" dirty="0"/>
          </a:p>
          <a:p>
            <a:endParaRPr lang="en-US" sz="1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2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639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/>
          </a:p>
          <a:p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SS7G2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 will discuss environmental issues across the continent of Africa. 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Explain how water pollution and the unequal distribution of water impacts irrigation, trade, industry, and drinking water. </a:t>
            </a:r>
          </a:p>
          <a:p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the relationship between poor soil and deforestation in Sub-Saharan Africa. </a:t>
            </a:r>
          </a:p>
          <a:p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Explain the impact of desertification on the environment of Africa from the Sahel to the rainforest. 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01" y="421783"/>
            <a:ext cx="8001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2" y="2026008"/>
            <a:ext cx="5334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0788" y="194643"/>
            <a:ext cx="4030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Effects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Africans who have lived  for generations by farming and  raising grazing animals are finding they have less and less land available to them.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people who live in these areas often face starvation and poverty.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move into urban areas hoping to find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work,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but most find only more poverty.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8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685800"/>
            <a:ext cx="7837714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1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1789929" y="1143000"/>
            <a:ext cx="8612142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8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3534" y="194643"/>
            <a:ext cx="50449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Solution?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Some Africans work hard to try to replant trees, to build windbreaks to keep out the sand, and to push the desert back whenever they can.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many parts of Africa, this has become a losing battle, as the desert claims more land each year.</a:t>
            </a:r>
          </a:p>
          <a:p>
            <a:pPr lvl="1">
              <a:defRPr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recent years, the United Nations and the World Food Bank have come to the aid of those living in parts of the Sahel.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have worked to find solutions to help the people survive and live a better life.</a:t>
            </a:r>
          </a:p>
          <a:p>
            <a:endParaRPr lang="en-US" sz="1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3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7" y="763073"/>
            <a:ext cx="9959786" cy="533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13818" y="2545814"/>
            <a:ext cx="7764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Deforestation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3838" y="194643"/>
            <a:ext cx="7764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latin typeface="KG Second Chances Sketch" panose="02000000000000000000" pitchFamily="2" charset="0"/>
              </a:rPr>
              <a:t>Deforestation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694" y="1339445"/>
            <a:ext cx="95046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Africa’s population increases and nations try to develop economically, deforestation has become a growing concern.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Deforestation is the process of forests being destroyed to make way for human development.</a:t>
            </a:r>
          </a:p>
          <a:p>
            <a:endParaRPr lang="en-US" sz="1200" b="1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main cause of deforestation in Africa’s rainforests today is commercial logging.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timber from the rain forest is exported all over the world and helps boost the economy of many African countries.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environment is destroyed as a result.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Timber cutting businesses also need roads and heavy equipment to get the cut trees to the cities.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also destroy more of the rain forests’ natural environment.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62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2" y="154546"/>
            <a:ext cx="6875188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58" y="2570163"/>
            <a:ext cx="6191250" cy="4124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0788" y="194643"/>
            <a:ext cx="4030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Effects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trees shrinks, so does the amount of oxygen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produced.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Meanwhile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the amount of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harmful carbon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dioxide in the air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increases.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Less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rainforests could also mean fewer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medicines.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About </a:t>
            </a: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one-fourth of all medicines people use come from rainforest plants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Deforestation also leads to extinction of species of both plants and animals.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Destruction of forests also contributes to soil erosion and desertification.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46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6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13" y="268217"/>
            <a:ext cx="9465972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25558" y="1313631"/>
            <a:ext cx="814088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Africa’s</a:t>
            </a:r>
          </a:p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Environmental</a:t>
            </a:r>
          </a:p>
          <a:p>
            <a:pPr algn="ctr"/>
            <a:r>
              <a:rPr lang="en-US" sz="8000" cap="none" spc="0" dirty="0" smtClean="0">
                <a:ln w="10160">
                  <a:solidFill>
                    <a:srgbClr val="94A431"/>
                  </a:solidFill>
                  <a:prstDash val="solid"/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G Second Chances Sketch" panose="02000000000000000000" pitchFamily="2" charset="0"/>
              </a:rPr>
              <a:t>Issues</a:t>
            </a:r>
            <a:endParaRPr lang="en-US" sz="8000" cap="none" spc="0" dirty="0">
              <a:ln w="10160">
                <a:solidFill>
                  <a:srgbClr val="94A431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414" y="5099283"/>
            <a:ext cx="669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Pollution &amp; Unequal Distribution of Water, Deforestation, &amp; Desertification</a:t>
            </a: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0788" y="194643"/>
            <a:ext cx="4030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Effects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of the rainforests that once ran from Guinea to Cameroon are already gone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Nigeria is losing its rainforests at the fastest rate.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United Nations estimates that Nigeria has now lost about 55 percent of its original forests to logging, clearing land for farming, and cutting trees to use as fuel.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283" y="1735428"/>
            <a:ext cx="5645717" cy="35223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8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214"/>
            <a:ext cx="9144000" cy="934188"/>
          </a:xfrm>
        </p:spPr>
        <p:txBody>
          <a:bodyPr/>
          <a:lstStyle/>
          <a:p>
            <a:r>
              <a:rPr lang="en-US" dirty="0" smtClean="0">
                <a:latin typeface="KG Second Chances Solid" panose="02000000000000000000" pitchFamily="2" charset="0"/>
              </a:rPr>
              <a:t>Credits: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90" y="1361114"/>
            <a:ext cx="11457904" cy="4807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Facts &amp; Statistics were found via CIA World </a:t>
            </a:r>
            <a:r>
              <a:rPr lang="en-US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Factbook</a:t>
            </a: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November 2013. All photos were found via Creative Commons and labeled for reuse.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l"/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Backgrounds &amp; Graphics: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941" y="4933950"/>
            <a:ext cx="1962150" cy="1924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6" y="2728550"/>
            <a:ext cx="2026285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697" y="5135771"/>
            <a:ext cx="1585328" cy="157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8364" y="2728550"/>
            <a:ext cx="1516380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32" y="934208"/>
            <a:ext cx="7598535" cy="498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85297" y="2519519"/>
            <a:ext cx="442140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Water</a:t>
            </a:r>
            <a:endParaRPr lang="en-US" sz="96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  <a:p>
            <a:pPr algn="ctr"/>
            <a:endParaRPr lang="en-US" sz="8000" cap="none" spc="0" dirty="0">
              <a:ln w="10160">
                <a:solidFill>
                  <a:schemeClr val="bg1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647" y="194643"/>
            <a:ext cx="8586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Africa &amp; Water</a:t>
            </a:r>
            <a:endParaRPr lang="en-US" sz="80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456" y="1518082"/>
            <a:ext cx="95046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Water has always been vital to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oceans, rivers, &amp; seas that surround and run through Africa have allowed Africans to engage in trade and to have access to the outside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interactions around these bodies of water have enabled certain cities to become thriving centers of commerce.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24" y="685800"/>
            <a:ext cx="8397551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0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5" y="0"/>
            <a:ext cx="10092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0142" y="194643"/>
            <a:ext cx="98517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0160">
                  <a:solidFill>
                    <a:srgbClr val="94A431"/>
                  </a:solidFill>
                  <a:prstDash val="solid"/>
                </a:ln>
                <a:solidFill>
                  <a:schemeClr val="bg1"/>
                </a:solidFill>
                <a:effectLst/>
                <a:latin typeface="KG Second Chances Sketch" panose="02000000000000000000" pitchFamily="2" charset="0"/>
              </a:rPr>
              <a:t>Limited Water Supply</a:t>
            </a:r>
            <a:endParaRPr lang="en-US" sz="6600" cap="none" spc="0" dirty="0" smtClean="0">
              <a:ln w="10160">
                <a:solidFill>
                  <a:srgbClr val="94A431"/>
                </a:solidFill>
                <a:prstDash val="solid"/>
              </a:ln>
              <a:solidFill>
                <a:schemeClr val="bg1"/>
              </a:solidFill>
              <a:effectLst/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456" y="1196108"/>
            <a:ext cx="9504608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Countries with large river systems have enough water for farming and for people in villages, towns, and cities.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majority of Africa has trouble getting enough water for people to survive.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Most African countries have very little clean water for drinking and washing.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Droughts (periods of very little rainfall) have hurt many parts of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who live in areas affected by drought often face starvation and poverty.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tension between the needs of a growing population and the limited supply of water is a serious issue for most of Africa.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4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4492"/>
          <a:stretch/>
        </p:blipFill>
        <p:spPr>
          <a:xfrm>
            <a:off x="2955552" y="228600"/>
            <a:ext cx="6280895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7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94A4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3900"/>
            <a:ext cx="8128000" cy="541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1006</Words>
  <Application>Microsoft Office PowerPoint</Application>
  <PresentationFormat>Custom</PresentationFormat>
  <Paragraphs>118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Stephenie J. Moore</cp:lastModifiedBy>
  <cp:revision>35</cp:revision>
  <dcterms:created xsi:type="dcterms:W3CDTF">2013-10-22T13:58:01Z</dcterms:created>
  <dcterms:modified xsi:type="dcterms:W3CDTF">2015-04-12T16:07:36Z</dcterms:modified>
</cp:coreProperties>
</file>